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3" r:id="rId4"/>
    <p:sldId id="271" r:id="rId5"/>
    <p:sldId id="272" r:id="rId6"/>
    <p:sldId id="265" r:id="rId7"/>
    <p:sldId id="262" r:id="rId8"/>
    <p:sldId id="267" r:id="rId9"/>
    <p:sldId id="260" r:id="rId10"/>
    <p:sldId id="261" r:id="rId11"/>
    <p:sldId id="258" r:id="rId12"/>
    <p:sldId id="264" r:id="rId13"/>
    <p:sldId id="257" r:id="rId14"/>
    <p:sldId id="263" r:id="rId15"/>
    <p:sldId id="266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4654" y="2719285"/>
            <a:ext cx="6474691" cy="166199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uprum"/>
                <a:cs typeface="Arial" pitchFamily="34" charset="0"/>
              </a:rPr>
              <a:t>ДЕСНОГОРСК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uprum"/>
                <a:cs typeface="Arial" pitchFamily="34" charset="0"/>
              </a:rPr>
              <a:t>ДОСТОПРИМЕЧАТЕЛЬНОСТИ И ПАМЯТНИКИ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Десногорск - город атомщиков, самый молодой город Смоленщины, основан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1974 году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Ð¤Ð»Ð°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771">
            <a:off x="2246392" y="922438"/>
            <a:ext cx="2100427" cy="14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0888"/>
            <a:ext cx="3886200" cy="24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700">
            <a:off x="2727182" y="4564262"/>
            <a:ext cx="3672273" cy="20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2" y="4572000"/>
            <a:ext cx="2590800" cy="14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23176"/>
            <a:ext cx="2285999" cy="15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888"/>
            <a:ext cx="2057400" cy="5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0" y="838200"/>
            <a:ext cx="17629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6975" y="5826594"/>
            <a:ext cx="535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Широкова Раиса Ивановна</a:t>
            </a:r>
          </a:p>
          <a:p>
            <a:pPr algn="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Преподаватель МБУДО 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Десногорская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ДХШ»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Ð¾Ð½ÑÐ¼ÐµÐ½Ñ Â«Ð¥Ð»ÐµÐ± Ð½Ð°ÑÐµÐ¹ Ð¿Ð°Ð¼ÑÑÐ¸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143750" cy="4638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152400"/>
            <a:ext cx="343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Монумент «Хлеб нашей памяти»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715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Близ Храма Иконы Божией Матери, в центре городка атомщиков, был установлен памятник в виде куба из гранита белого цвета, на котором стоит «кирпичик» хлеба из бронзы. Мемориал был открыт летом 2012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Ð¾Ð½ÑÐ¼ÐµÐ½Ñ Â«ÐÐ¸ÑÐ½ÑÐ¹ Ð°ÑÐ¾Ð¼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686550" cy="46672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5334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Открыт 12 сентября 2013 года.　</a:t>
            </a:r>
            <a:r>
              <a:rPr lang="ru-RU" dirty="0" smtClean="0"/>
              <a:t>Это десятиметровая скульптура, установлена в знак уважения работникам атомной энергетики и благополучно работающей САЭС. Памятник представляет собой светящийся земной шар, а на нем возвышается «золотая» статуя древнегреческой богини победы, с голубем мира в руках.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187635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Монумент «Мирный атом»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205\ИСТОРИЯ ИСКУССТВА\1 класс\десногорск\Va4U75b4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018" y="762000"/>
            <a:ext cx="6800371" cy="4495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381000"/>
            <a:ext cx="378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Скульптурная композиция «Семья»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25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Композиция установлена в 2013 </a:t>
            </a:r>
            <a:r>
              <a:rPr lang="ru-RU" dirty="0" smtClean="0"/>
              <a:t>году. </a:t>
            </a:r>
            <a:r>
              <a:rPr lang="ru-RU" dirty="0"/>
              <a:t>　</a:t>
            </a:r>
            <a:r>
              <a:rPr lang="ru-RU" dirty="0" smtClean="0"/>
              <a:t>Скульптура  «Семья» появилась в атомной столице региона. Бронзовую композицию установили на площади у храма Стефана </a:t>
            </a:r>
            <a:r>
              <a:rPr lang="ru-RU" dirty="0" err="1" smtClean="0"/>
              <a:t>Великопермского</a:t>
            </a:r>
            <a:r>
              <a:rPr lang="ru-RU" dirty="0" smtClean="0"/>
              <a:t>. Ее герои — мама, папа и дети. Идея созрела у руководителей ведущих предприятий Десногорска, а воплотил ее заслуженный художник России Иван Мельников.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°Ð¼ÑÑÐ½Ð¸Ðº ÑÑÑÐ¾Ð¸ÑÐµÐ»ÑÐ¼ Ð³Ð¾ÑÐ¾Ð´Ð° Ð¸ Ð¡Ð¼Ð¾Ð»ÐµÐ½ÑÐºÐ¾Ð¹ ÐÐ­Ð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105150" cy="46672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4953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Памятник строителям города и Смоленской АЭС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26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2014 году в честь 40-й годовщины основания города, в Десногорске открыли мемориал </a:t>
            </a:r>
            <a:r>
              <a:rPr lang="ru-RU" dirty="0" err="1" smtClean="0"/>
              <a:t>первостроителям</a:t>
            </a:r>
            <a:r>
              <a:rPr lang="ru-RU" dirty="0" smtClean="0"/>
              <a:t> города и атомной электростанции. Там изображены люди в рабочей одежде с лопатами в руках и тележками, а в ногах у них рельеф строящегося городка. Вокруг установлены скамейки для отдыха.</a:t>
            </a:r>
            <a:endParaRPr lang="ru-RU" dirty="0"/>
          </a:p>
        </p:txBody>
      </p:sp>
      <p:pic>
        <p:nvPicPr>
          <p:cNvPr id="1026" name="Picture 2" descr="D:\205\ИСТОРИЯ ИСКУССТВА\1 класс\десногорск\b3Ld4l3gk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37" y="886882"/>
            <a:ext cx="4882563" cy="3227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205\ИСТОРИЯ ИСКУССТВА\1 класс\десногорск\PYUBaW0hy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108806" cy="40386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4760641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Открыт в 2014 году в центре города, в сквере возле </a:t>
            </a:r>
            <a:r>
              <a:rPr lang="ru-RU" sz="2000" dirty="0" err="1"/>
              <a:t>ЗАГСа</a:t>
            </a:r>
            <a:r>
              <a:rPr lang="ru-RU" sz="2000" dirty="0"/>
              <a:t>.　</a:t>
            </a:r>
            <a:r>
              <a:rPr lang="ru-RU" sz="2000" dirty="0" err="1"/>
              <a:t>Десногорский</a:t>
            </a:r>
            <a:r>
              <a:rPr lang="ru-RU" sz="2000" dirty="0"/>
              <a:t> памятник Петру и </a:t>
            </a:r>
            <a:r>
              <a:rPr lang="ru-RU" sz="2000" dirty="0" err="1"/>
              <a:t>Февронии</a:t>
            </a:r>
            <a:r>
              <a:rPr lang="ru-RU" sz="2000" dirty="0"/>
              <a:t>  был создан в рамках  Общенациональной программы «В кругу семьи». Автор монумента – молодой смоленский скульптор Максим </a:t>
            </a:r>
            <a:r>
              <a:rPr lang="ru-RU" sz="2000" dirty="0" err="1"/>
              <a:t>Мухаев</a:t>
            </a:r>
            <a:r>
              <a:rPr lang="ru-RU" sz="2000" dirty="0"/>
              <a:t>. Монумент высотой 2 метра установлен на небольшом постаменте. Памятник был отлит на Смоленском литейном заводе.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304800"/>
            <a:ext cx="3712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Памятник Петру и </a:t>
            </a:r>
            <a:r>
              <a:rPr lang="ru-RU" sz="2000" dirty="0" err="1"/>
              <a:t>Февронии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205\ИСТОРИЯ ИСКУССТВА\1 класс\десногорск\ZhFvl-JIj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2" y="2599805"/>
            <a:ext cx="4114800" cy="2720340"/>
          </a:xfrm>
          <a:prstGeom prst="rect">
            <a:avLst/>
          </a:prstGeom>
          <a:noFill/>
        </p:spPr>
      </p:pic>
      <p:pic>
        <p:nvPicPr>
          <p:cNvPr id="1026" name="Picture 2" descr="D:\205\ИСТОРИЯ ИСКУССТВА\1 класс\десногорск\zu5Aa_t5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0290"/>
            <a:ext cx="4267200" cy="282109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38700" y="1524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Памятный знак </a:t>
            </a:r>
            <a:endParaRPr lang="ru-RU" dirty="0" smtClean="0"/>
          </a:p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«</a:t>
            </a:r>
            <a:r>
              <a:rPr lang="ru-RU" dirty="0"/>
              <a:t>Водителям всех поколений»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54585" y="3733800"/>
            <a:ext cx="48068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24 октября 2012 года накануне профессионального </a:t>
            </a:r>
            <a:endParaRPr lang="ru-RU" sz="1600" dirty="0" smtClean="0"/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Праздника  </a:t>
            </a:r>
            <a:r>
              <a:rPr lang="ru-RU" sz="1600" dirty="0"/>
              <a:t>работников </a:t>
            </a:r>
            <a:r>
              <a:rPr lang="ru-RU" sz="1600" dirty="0" smtClean="0"/>
              <a:t>автомобильного </a:t>
            </a:r>
            <a:r>
              <a:rPr lang="ru-RU" sz="1600" dirty="0"/>
              <a:t>транспорта </a:t>
            </a:r>
            <a:endParaRPr lang="ru-RU" sz="1600" dirty="0" smtClean="0"/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в </a:t>
            </a:r>
            <a:r>
              <a:rPr lang="ru-RU" sz="1600" dirty="0"/>
              <a:t>Десногорске состоялось торжественное </a:t>
            </a: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открытие памятника «Водителям всех поколений</a:t>
            </a:r>
            <a:r>
              <a:rPr lang="ru-RU" sz="1600" dirty="0" smtClean="0"/>
              <a:t>»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8810" y="5334000"/>
            <a:ext cx="5394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октября </a:t>
            </a:r>
            <a:r>
              <a:rPr lang="ru-RU" sz="1600" dirty="0"/>
              <a:t>2014 г</a:t>
            </a:r>
            <a:r>
              <a:rPr lang="ru-RU" sz="1600" dirty="0" smtClean="0"/>
              <a:t>. в </a:t>
            </a:r>
            <a:r>
              <a:rPr lang="ru-RU" sz="1600" dirty="0"/>
              <a:t>Десногорске состоялось </a:t>
            </a:r>
            <a:endParaRPr lang="ru-RU" sz="16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торжественное </a:t>
            </a:r>
            <a:r>
              <a:rPr lang="ru-RU" sz="1600" dirty="0"/>
              <a:t>открытие памятного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знака «Борцам с огненной стихией посвящается».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 Знак установлен около пожарной части №1 г. </a:t>
            </a:r>
            <a:r>
              <a:rPr lang="ru-RU" sz="1600" dirty="0" smtClean="0"/>
              <a:t>Десногорска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1752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Борцам с </a:t>
            </a:r>
            <a:r>
              <a:rPr lang="ru-RU" dirty="0" smtClean="0"/>
              <a:t>огненной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/>
              <a:t>стихией посвящается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88" y="1127519"/>
            <a:ext cx="376854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858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СОБОР В ЧЕСТЬ ИКОНЫ БОГОРОДИЦЫ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ВСЕХ СКОРБЯЩИХ РАДОСТЬ</a:t>
            </a:r>
            <a:r>
              <a:rPr lang="ru-RU" sz="1400" dirty="0" smtClean="0"/>
              <a:t>»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/>
          <a:stretch/>
        </p:blipFill>
        <p:spPr bwMode="auto">
          <a:xfrm>
            <a:off x="304800" y="2505388"/>
            <a:ext cx="4480502" cy="36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2048831"/>
            <a:ext cx="347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ЦЕРКОВЬ СВ.СТЕФАНА ВЕЛИКОПЕРМСКОГО</a:t>
            </a:r>
          </a:p>
        </p:txBody>
      </p:sp>
    </p:spTree>
    <p:extLst>
      <p:ext uri="{BB962C8B-B14F-4D97-AF65-F5344CB8AC3E}">
        <p14:creationId xmlns:p14="http://schemas.microsoft.com/office/powerpoint/2010/main" val="4039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913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https://dostoprimechatelnosti-m.ru/dostoprimechatelnosti-desnogorska-foto-i-opisanie/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2490744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http://www.visitsmolensk.ru/chto-posmotret/dostoprimechatelnosti/pamyatniki/pamyatnik-angel-mira/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191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http://www.desnogorsk.ru/taxonomy/term/12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3613666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https://vk.com/topic-55333660_33588774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8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Используемые ресурсы: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5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0" y="152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«Курган Славы» и «Поле Памяти»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8768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Открыт 9 мая 1988 г. В памятный комплекс входит холм, на котором возвышается монумент, в виде пятиконечной звезды в арке, по центру расположен орден Отечественной Войны. Вокруг «звезды» смотровая площадка, также там установлена боевая пушка, участвовавшая в боях за освобождение Прибалтики. У подножия кургана находится «Поле Памяти», включающее в себя братские могилы останков почти полсотни советских солдат.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84787"/>
            <a:ext cx="7639050" cy="42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Воинское захоронение Николая </a:t>
            </a:r>
            <a:r>
              <a:rPr lang="ru-RU" sz="1600" dirty="0" err="1"/>
              <a:t>Ефременкова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1" y="432358"/>
            <a:ext cx="3354542" cy="22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4" y="2743199"/>
            <a:ext cx="3276600" cy="253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815" y="5336083"/>
            <a:ext cx="343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(район КНС САЭС). Захоронен в 1942г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074858"/>
            <a:ext cx="3289300" cy="218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5" y="3497729"/>
            <a:ext cx="3267876" cy="21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2053" y="3681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Воинское захоронение </a:t>
            </a:r>
            <a:endParaRPr lang="ru-RU" sz="1600" dirty="0" smtClean="0"/>
          </a:p>
          <a:p>
            <a:pPr algn="ctr"/>
            <a:r>
              <a:rPr lang="ru-RU" sz="1600" dirty="0" smtClean="0"/>
              <a:t>Косаревой </a:t>
            </a:r>
            <a:r>
              <a:rPr lang="ru-RU" sz="1600" dirty="0"/>
              <a:t>Екатерины Дмитриевны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2053" y="5791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Находится в районе Кургана Славы </a:t>
            </a:r>
            <a:endParaRPr lang="ru-RU" sz="1600" dirty="0" smtClean="0"/>
          </a:p>
          <a:p>
            <a:pPr algn="ctr"/>
            <a:r>
              <a:rPr lang="ru-RU" sz="1600" dirty="0" smtClean="0"/>
              <a:t>Сооружен </a:t>
            </a:r>
            <a:r>
              <a:rPr lang="ru-RU" sz="1600" dirty="0"/>
              <a:t>в 1979 г</a:t>
            </a:r>
          </a:p>
        </p:txBody>
      </p:sp>
    </p:spTree>
    <p:extLst>
      <p:ext uri="{BB962C8B-B14F-4D97-AF65-F5344CB8AC3E}">
        <p14:creationId xmlns:p14="http://schemas.microsoft.com/office/powerpoint/2010/main" val="13090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6" y="693874"/>
            <a:ext cx="3633788" cy="48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7239" y="193365"/>
            <a:ext cx="376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Ленин с Черноморского побережья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483266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сентябре 1990 года на местной конференции КПСС было принято решение о приобретении (с последующей установкой в Десногорске) одного из памятников Ленину.</a:t>
            </a:r>
          </a:p>
        </p:txBody>
      </p:sp>
    </p:spTree>
    <p:extLst>
      <p:ext uri="{BB962C8B-B14F-4D97-AF65-F5344CB8AC3E}">
        <p14:creationId xmlns:p14="http://schemas.microsoft.com/office/powerpoint/2010/main" val="28962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43200" y="271016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Памятник А.А. Федосову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55626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В сквере перед зданием ОМВД России по городу Десногорску 23 марта 1995 года  установлен бюст А.А.Федосову, сотруднику </a:t>
            </a:r>
            <a:r>
              <a:rPr lang="ru-RU" dirty="0" err="1" smtClean="0"/>
              <a:t>Десногорской</a:t>
            </a:r>
            <a:r>
              <a:rPr lang="ru-RU" dirty="0" smtClean="0"/>
              <a:t> </a:t>
            </a:r>
            <a:r>
              <a:rPr lang="ru-RU" dirty="0"/>
              <a:t>милиции, погибшему при исполнении служебного долга во время захвата вооруженного преступника.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3527"/>
            <a:ext cx="5486400" cy="47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205\ИСТОРИЯ ИСКУССТВА\1 класс\десногорск\ySf1AwB86n4.jpg"/>
          <p:cNvPicPr>
            <a:picLocks noChangeAspect="1" noChangeArrowheads="1"/>
          </p:cNvPicPr>
          <p:nvPr/>
        </p:nvPicPr>
        <p:blipFill>
          <a:blip r:embed="rId2" cstate="print"/>
          <a:srcRect l="15470" r="16847"/>
          <a:stretch>
            <a:fillRect/>
          </a:stretch>
        </p:blipFill>
        <p:spPr bwMode="auto">
          <a:xfrm>
            <a:off x="2057400" y="563472"/>
            <a:ext cx="4883904" cy="477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5200" y="166431"/>
            <a:ext cx="174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Бюст Б.М. Ревы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410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Борис Михайлович Рева - легендарная личность города. Он стал начальником управления строительством Смоленской АЭС в 1979 году. В 2004 году на месте, с которого открывается прекрасный вид как на сам город, так и на Смоленскую САЭС, был торжественно открыт бронзовый бюст Б.М. Реве.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5\ИСТОРИЯ ИСКУССТВА\1 класс\десногорск\BlOk9U5Byg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181850" cy="474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152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Памятный знак «Жертвам радиационных катастроф»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5486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Памятный знак жертвам радиационных катастроф установлен в каштановой аллее возле здания городской Администрации 25 апреля 2008 года, в канун 22-й годовщины со дня аварии на Чернобыльской атомной электростанции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40244" y="83250"/>
            <a:ext cx="2158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Поклонный крест </a:t>
            </a:r>
          </a:p>
        </p:txBody>
      </p:sp>
      <p:pic>
        <p:nvPicPr>
          <p:cNvPr id="1026" name="Picture 2" descr="C:\Users\ivan\Desktop\десногорск\Крест при въезде в город - Десногорск_files\03_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13385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5969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 2010 году на въезде в Десногорск, на зеленом холме </a:t>
            </a: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установлен Поклонный </a:t>
            </a:r>
            <a:r>
              <a:rPr lang="ru-RU" dirty="0"/>
              <a:t>крест.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45100"/>
            <a:ext cx="120947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0" y="228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Мемориал «Погибшим морякам всех поколений»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547816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Открыт в 2011 году. Памятник изготовлен из гранита в виде прямоугольного столба, над которым парят несколько чаек, олицетворяющие души ушедших моряков. Вокруг стелы цепи и камни, а также могущественный якорь – символ моряков.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7932"/>
            <a:ext cx="6141522" cy="49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264</TotalTime>
  <Words>537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ivan</cp:lastModifiedBy>
  <cp:revision>25</cp:revision>
  <dcterms:created xsi:type="dcterms:W3CDTF">2018-10-01T07:37:13Z</dcterms:created>
  <dcterms:modified xsi:type="dcterms:W3CDTF">2018-12-06T21:05:28Z</dcterms:modified>
</cp:coreProperties>
</file>